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4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50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04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26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87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11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095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579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943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55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3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38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907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941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654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22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54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51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8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8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16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84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1E2C94-6272-4AF6-A102-135095172A89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66F36E-C598-4C0F-9ECE-D7B6A8D993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22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27220" y="365125"/>
            <a:ext cx="101265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27220" y="1825625"/>
            <a:ext cx="101265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030313" cy="103031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553200"/>
            <a:ext cx="12192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5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2D2C-ED3F-46B1-8A08-F6A86D60F91D}" type="datetimeFigureOut">
              <a:rPr lang="pt-BR" smtClean="0"/>
              <a:t>12/9/2023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F349-4155-446A-A1C2-5DBC8575F3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94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40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7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03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69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34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93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33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49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6257"/>
          </a:xfrm>
        </p:spPr>
        <p:txBody>
          <a:bodyPr/>
          <a:lstStyle/>
          <a:p>
            <a:r>
              <a:rPr lang="pt-BR" dirty="0" smtClean="0"/>
              <a:t>	Subtítulo</a:t>
            </a:r>
            <a:endParaRPr lang="pt-BR" dirty="0"/>
          </a:p>
        </p:txBody>
      </p:sp>
      <p:pic>
        <p:nvPicPr>
          <p:cNvPr id="1030" name="Picture 6" descr="31º Simpósio Internacional de Iniciação Científica e Tecnológica da  Universidade de São Paulo – SIICUSP | Comunic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22362" cy="112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31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Marcelo Cristovao Martins</dc:creator>
  <cp:lastModifiedBy>Anônimo</cp:lastModifiedBy>
  <cp:revision>10</cp:revision>
  <dcterms:created xsi:type="dcterms:W3CDTF">2018-09-14T15:34:33Z</dcterms:created>
  <dcterms:modified xsi:type="dcterms:W3CDTF">2023-09-12T10:30:22Z</dcterms:modified>
</cp:coreProperties>
</file>