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1E2C94-6272-4AF6-A102-135095172A89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66F36E-C598-4C0F-9ECE-D7B6A8D993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44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1E2C94-6272-4AF6-A102-135095172A89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66F36E-C598-4C0F-9ECE-D7B6A8D993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150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1E2C94-6272-4AF6-A102-135095172A89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66F36E-C598-4C0F-9ECE-D7B6A8D993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3041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1E2C94-6272-4AF6-A102-135095172A89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66F36E-C598-4C0F-9ECE-D7B6A8D993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266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2D2C-ED3F-46B1-8A08-F6A86D60F91D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F349-4155-446A-A1C2-5DBC8575F3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0287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2D2C-ED3F-46B1-8A08-F6A86D60F91D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F349-4155-446A-A1C2-5DBC8575F3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6118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2D2C-ED3F-46B1-8A08-F6A86D60F91D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F349-4155-446A-A1C2-5DBC8575F3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095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2D2C-ED3F-46B1-8A08-F6A86D60F91D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F349-4155-446A-A1C2-5DBC8575F3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579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2D2C-ED3F-46B1-8A08-F6A86D60F91D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F349-4155-446A-A1C2-5DBC8575F3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943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2D2C-ED3F-46B1-8A08-F6A86D60F91D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F349-4155-446A-A1C2-5DBC8575F3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4552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2D2C-ED3F-46B1-8A08-F6A86D60F91D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F349-4155-446A-A1C2-5DBC8575F3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036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1E2C94-6272-4AF6-A102-135095172A89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66F36E-C598-4C0F-9ECE-D7B6A8D993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9386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2D2C-ED3F-46B1-8A08-F6A86D60F91D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F349-4155-446A-A1C2-5DBC8575F3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6907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2D2C-ED3F-46B1-8A08-F6A86D60F91D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F349-4155-446A-A1C2-5DBC8575F3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941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2D2C-ED3F-46B1-8A08-F6A86D60F91D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F349-4155-446A-A1C2-5DBC8575F3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5654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2D2C-ED3F-46B1-8A08-F6A86D60F91D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F349-4155-446A-A1C2-5DBC8575F3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422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1E2C94-6272-4AF6-A102-135095172A89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66F36E-C598-4C0F-9ECE-D7B6A8D993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54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1E2C94-6272-4AF6-A102-135095172A89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66F36E-C598-4C0F-9ECE-D7B6A8D993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151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1E2C94-6272-4AF6-A102-135095172A89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66F36E-C598-4C0F-9ECE-D7B6A8D993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81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1E2C94-6272-4AF6-A102-135095172A89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66F36E-C598-4C0F-9ECE-D7B6A8D993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84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1E2C94-6272-4AF6-A102-135095172A89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66F36E-C598-4C0F-9ECE-D7B6A8D993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716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1E2C94-6272-4AF6-A102-135095172A89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66F36E-C598-4C0F-9ECE-D7B6A8D993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884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1E2C94-6272-4AF6-A102-135095172A89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66F36E-C598-4C0F-9ECE-D7B6A8D993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22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27220" y="365125"/>
            <a:ext cx="1012657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27220" y="1825625"/>
            <a:ext cx="1012658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030313" cy="1030313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6553200"/>
            <a:ext cx="121920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15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02D2C-ED3F-46B1-8A08-F6A86D60F91D}" type="datetimeFigureOut">
              <a:rPr lang="pt-BR" smtClean="0"/>
              <a:t>12/9/2023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8F349-4155-446A-A1C2-5DBC8575F3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941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06257"/>
          </a:xfrm>
        </p:spPr>
        <p:txBody>
          <a:bodyPr/>
          <a:lstStyle/>
          <a:p>
            <a:r>
              <a:rPr lang="pt-BR" dirty="0" smtClean="0"/>
              <a:t>	Subtítulo</a:t>
            </a:r>
            <a:endParaRPr lang="pt-BR" dirty="0"/>
          </a:p>
        </p:txBody>
      </p:sp>
      <p:pic>
        <p:nvPicPr>
          <p:cNvPr id="1030" name="Picture 6" descr="31º Simpósio Internacional de Iniciação Científica e Tecnológica da  Universidade de São Paulo – SIICUSP | Comunicaçã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22362" cy="11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408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06257"/>
          </a:xfrm>
        </p:spPr>
        <p:txBody>
          <a:bodyPr/>
          <a:lstStyle/>
          <a:p>
            <a:r>
              <a:rPr lang="pt-BR" dirty="0" smtClean="0"/>
              <a:t>	Subtítulo</a:t>
            </a:r>
            <a:endParaRPr lang="pt-BR" dirty="0"/>
          </a:p>
        </p:txBody>
      </p:sp>
      <p:pic>
        <p:nvPicPr>
          <p:cNvPr id="1030" name="Picture 6" descr="31º Simpósio Internacional de Iniciação Científica e Tecnológica da  Universidade de São Paulo – SIICUSP | Comunicaçã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22362" cy="11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720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06257"/>
          </a:xfrm>
        </p:spPr>
        <p:txBody>
          <a:bodyPr/>
          <a:lstStyle/>
          <a:p>
            <a:r>
              <a:rPr lang="pt-BR" dirty="0" smtClean="0"/>
              <a:t>	Subtítulo</a:t>
            </a:r>
            <a:endParaRPr lang="pt-BR" dirty="0"/>
          </a:p>
        </p:txBody>
      </p:sp>
      <p:pic>
        <p:nvPicPr>
          <p:cNvPr id="1030" name="Picture 6" descr="31º Simpósio Internacional de Iniciação Científica e Tecnológica da  Universidade de São Paulo – SIICUSP | Comunicaçã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22362" cy="11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036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06257"/>
          </a:xfrm>
        </p:spPr>
        <p:txBody>
          <a:bodyPr/>
          <a:lstStyle/>
          <a:p>
            <a:r>
              <a:rPr lang="pt-BR" dirty="0" smtClean="0"/>
              <a:t>	Subtítulo</a:t>
            </a:r>
            <a:endParaRPr lang="pt-BR" dirty="0"/>
          </a:p>
        </p:txBody>
      </p:sp>
      <p:pic>
        <p:nvPicPr>
          <p:cNvPr id="1030" name="Picture 6" descr="31º Simpósio Internacional de Iniciação Científica e Tecnológica da  Universidade de São Paulo – SIICUSP | Comunicaçã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22362" cy="11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73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06257"/>
          </a:xfrm>
        </p:spPr>
        <p:txBody>
          <a:bodyPr/>
          <a:lstStyle/>
          <a:p>
            <a:r>
              <a:rPr lang="pt-BR" dirty="0" smtClean="0"/>
              <a:t>	Subtítulo</a:t>
            </a:r>
            <a:endParaRPr lang="pt-BR" dirty="0"/>
          </a:p>
        </p:txBody>
      </p:sp>
      <p:pic>
        <p:nvPicPr>
          <p:cNvPr id="1030" name="Picture 6" descr="31º Simpósio Internacional de Iniciação Científica e Tecnológica da  Universidade de São Paulo – SIICUSP | Comunicaçã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22362" cy="11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699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06257"/>
          </a:xfrm>
        </p:spPr>
        <p:txBody>
          <a:bodyPr/>
          <a:lstStyle/>
          <a:p>
            <a:r>
              <a:rPr lang="pt-BR" dirty="0" smtClean="0"/>
              <a:t>	Subtítulo</a:t>
            </a:r>
            <a:endParaRPr lang="pt-BR" dirty="0"/>
          </a:p>
        </p:txBody>
      </p:sp>
      <p:pic>
        <p:nvPicPr>
          <p:cNvPr id="1030" name="Picture 6" descr="31º Simpósio Internacional de Iniciação Científica e Tecnológica da  Universidade de São Paulo – SIICUSP | Comunicaçã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22362" cy="11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349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06257"/>
          </a:xfrm>
        </p:spPr>
        <p:txBody>
          <a:bodyPr/>
          <a:lstStyle/>
          <a:p>
            <a:r>
              <a:rPr lang="pt-BR" dirty="0" smtClean="0"/>
              <a:t>	Subtítulo</a:t>
            </a:r>
            <a:endParaRPr lang="pt-BR" dirty="0"/>
          </a:p>
        </p:txBody>
      </p:sp>
      <p:pic>
        <p:nvPicPr>
          <p:cNvPr id="1030" name="Picture 6" descr="31º Simpósio Internacional de Iniciação Científica e Tecnológica da  Universidade de São Paulo – SIICUSP | Comunicaçã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22362" cy="11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934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06257"/>
          </a:xfrm>
        </p:spPr>
        <p:txBody>
          <a:bodyPr/>
          <a:lstStyle/>
          <a:p>
            <a:r>
              <a:rPr lang="pt-BR" dirty="0" smtClean="0"/>
              <a:t>	Subtítulo</a:t>
            </a:r>
            <a:endParaRPr lang="pt-BR" dirty="0"/>
          </a:p>
        </p:txBody>
      </p:sp>
      <p:pic>
        <p:nvPicPr>
          <p:cNvPr id="1030" name="Picture 6" descr="31º Simpósio Internacional de Iniciação Científica e Tecnológica da  Universidade de São Paulo – SIICUSP | Comunicaçã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22362" cy="11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338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06257"/>
          </a:xfrm>
        </p:spPr>
        <p:txBody>
          <a:bodyPr/>
          <a:lstStyle/>
          <a:p>
            <a:r>
              <a:rPr lang="pt-BR" dirty="0" smtClean="0"/>
              <a:t>	Subtítulo</a:t>
            </a:r>
            <a:endParaRPr lang="pt-BR" dirty="0"/>
          </a:p>
        </p:txBody>
      </p:sp>
      <p:pic>
        <p:nvPicPr>
          <p:cNvPr id="1030" name="Picture 6" descr="31º Simpósio Internacional de Iniciação Científica e Tecnológica da  Universidade de São Paulo – SIICUSP | Comunicaçã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22362" cy="11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497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06257"/>
          </a:xfrm>
        </p:spPr>
        <p:txBody>
          <a:bodyPr/>
          <a:lstStyle/>
          <a:p>
            <a:r>
              <a:rPr lang="pt-BR" dirty="0" smtClean="0"/>
              <a:t>	Subtítulo</a:t>
            </a:r>
            <a:endParaRPr lang="pt-BR" dirty="0"/>
          </a:p>
        </p:txBody>
      </p:sp>
      <p:pic>
        <p:nvPicPr>
          <p:cNvPr id="1030" name="Picture 6" descr="31º Simpósio Internacional de Iniciação Científica e Tecnológica da  Universidade de São Paulo – SIICUSP | Comunicaçã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22362" cy="11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831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Marcelo Cristovao Martins</dc:creator>
  <cp:lastModifiedBy>Anônimo</cp:lastModifiedBy>
  <cp:revision>10</cp:revision>
  <dcterms:created xsi:type="dcterms:W3CDTF">2018-09-14T15:34:33Z</dcterms:created>
  <dcterms:modified xsi:type="dcterms:W3CDTF">2023-09-12T10:30:22Z</dcterms:modified>
</cp:coreProperties>
</file>