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950075" cy="92360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5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909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5A3CA54-6792-4206-B2EE-B325B89A4ADA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66559FB-5921-4FA7-983A-CEC028FA98F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249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7953A28-D97B-4A6A-87E3-91762D5141BD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692150"/>
            <a:ext cx="25971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C3DDA1E-8FF2-44FD-A62B-E9FC682A5E9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493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9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5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44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29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72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00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078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25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67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30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61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89885-0EAE-4FA8-AE79-68CD20503258}" type="datetimeFigureOut">
              <a:rPr lang="pt-BR" smtClean="0"/>
              <a:pPr/>
              <a:t>29/10/2013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42F13-E2B6-4942-B7A5-435BD61494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77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0648" y="254482"/>
            <a:ext cx="6254451" cy="849398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7" name="Picture 3" descr="\\tsclient\Z\KingstonDT_sdb1\USP Recicla\Diversos\Logo_USP_Recicla-Transparen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214" y="6845387"/>
            <a:ext cx="1728192" cy="1065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tsclient\Z\KingstonDT_sdb1\USP Recicla\Diversos\logo FEA-RPtransparencia_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153" y="6680531"/>
            <a:ext cx="1484784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38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Mariele</dc:creator>
  <cp:lastModifiedBy>Valquiria Padilha</cp:lastModifiedBy>
  <cp:revision>14</cp:revision>
  <dcterms:created xsi:type="dcterms:W3CDTF">2013-03-04T17:17:29Z</dcterms:created>
  <dcterms:modified xsi:type="dcterms:W3CDTF">2013-10-29T18:21:55Z</dcterms:modified>
</cp:coreProperties>
</file>